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86" r:id="rId5"/>
    <p:sldId id="271" r:id="rId6"/>
    <p:sldId id="289" r:id="rId7"/>
    <p:sldId id="288" r:id="rId8"/>
  </p:sldIdLst>
  <p:sldSz cx="12192000" cy="6858000"/>
  <p:notesSz cx="6858000" cy="9144000"/>
  <p:embeddedFontLst>
    <p:embeddedFont>
      <p:font typeface="Fira Sans" panose="020B0503050000020004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ntserrat" panose="00000500000000000000" pitchFamily="50" charset="0"/>
      <p:regular r:id="rId19"/>
      <p:bold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6425"/>
    <a:srgbClr val="FBBD1A"/>
    <a:srgbClr val="00697D"/>
    <a:srgbClr val="595959"/>
    <a:srgbClr val="929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7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3226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Header 1">
            <a:extLst>
              <a:ext uri="{FF2B5EF4-FFF2-40B4-BE49-F238E27FC236}">
                <a16:creationId xmlns:a16="http://schemas.microsoft.com/office/drawing/2014/main" xmlns="" id="{7035C244-7329-46C2-90BE-75D00025E5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ampungan Tanggal 2">
            <a:extLst>
              <a:ext uri="{FF2B5EF4-FFF2-40B4-BE49-F238E27FC236}">
                <a16:creationId xmlns:a16="http://schemas.microsoft.com/office/drawing/2014/main" xmlns="" id="{E7249BD1-1E18-4AB1-ABBD-7148F87172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B45A3-15B7-4EF4-AE56-8B575192CF32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Tampungan Kaki 3">
            <a:extLst>
              <a:ext uri="{FF2B5EF4-FFF2-40B4-BE49-F238E27FC236}">
                <a16:creationId xmlns:a16="http://schemas.microsoft.com/office/drawing/2014/main" xmlns="" id="{81AABA4C-CB23-4576-843D-6827180904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Tampungan Nomor Slide 4">
            <a:extLst>
              <a:ext uri="{FF2B5EF4-FFF2-40B4-BE49-F238E27FC236}">
                <a16:creationId xmlns:a16="http://schemas.microsoft.com/office/drawing/2014/main" xmlns="" id="{17D38DE9-EB69-4D03-A4F3-4AA1230E44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984C8-9DEE-49A8-838B-2576C944B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37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3C477-55B3-7C42-B0E4-FD3ECC9A85BA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EF4DD-C2CC-734A-A6F1-55D1E5F48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39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1F6A8ED-10FA-F845-B8CC-7F1217623427}"/>
              </a:ext>
            </a:extLst>
          </p:cNvPr>
          <p:cNvSpPr/>
          <p:nvPr userDrawn="1"/>
        </p:nvSpPr>
        <p:spPr>
          <a:xfrm>
            <a:off x="1" y="6096000"/>
            <a:ext cx="12192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34E2C4D-1F55-1642-B998-01E425C6E4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40" b="20140"/>
          <a:stretch/>
        </p:blipFill>
        <p:spPr>
          <a:xfrm>
            <a:off x="9488558" y="-618920"/>
            <a:ext cx="5077852" cy="7478296"/>
          </a:xfrm>
          <a:prstGeom prst="rect">
            <a:avLst/>
          </a:prstGeom>
        </p:spPr>
      </p:pic>
      <p:sp>
        <p:nvSpPr>
          <p:cNvPr id="5" name="Judul 1">
            <a:extLst>
              <a:ext uri="{FF2B5EF4-FFF2-40B4-BE49-F238E27FC236}">
                <a16:creationId xmlns:a16="http://schemas.microsoft.com/office/drawing/2014/main" xmlns="" id="{B6DD671A-B644-FC49-B54D-8D2AABB6A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10" y="1055649"/>
            <a:ext cx="6330842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Fira Sans" panose="020B0503050000020004" pitchFamily="34" charset="0"/>
              </a:defRPr>
            </a:lvl1pPr>
          </a:lstStyle>
          <a:p>
            <a:r>
              <a:rPr lang="id-ID" dirty="0"/>
              <a:t>Klik untuk mengedit gaya judul Master</a:t>
            </a:r>
            <a:endParaRPr lang="en-US" dirty="0"/>
          </a:p>
        </p:txBody>
      </p:sp>
      <p:sp>
        <p:nvSpPr>
          <p:cNvPr id="7" name="Subjudul 2">
            <a:extLst>
              <a:ext uri="{FF2B5EF4-FFF2-40B4-BE49-F238E27FC236}">
                <a16:creationId xmlns:a16="http://schemas.microsoft.com/office/drawing/2014/main" xmlns="" id="{CFC84B32-3CD1-9240-903F-B7D49C2BD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210" y="2575613"/>
            <a:ext cx="5420139" cy="6651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2"/>
                </a:solidFill>
                <a:latin typeface="Fira Sans" panose="020B050305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 dirty="0"/>
              <a:t>Klik untuk mengedit gaya </a:t>
            </a:r>
            <a:r>
              <a:rPr lang="id-ID" dirty="0" err="1"/>
              <a:t>subjudul</a:t>
            </a:r>
            <a:r>
              <a:rPr lang="id-ID" dirty="0"/>
              <a:t> Master</a:t>
            </a:r>
            <a:endParaRPr lang="en-US" dirty="0"/>
          </a:p>
        </p:txBody>
      </p:sp>
      <p:pic>
        <p:nvPicPr>
          <p:cNvPr id="4" name="Picture 3" descr="A picture containing text, outdoor&#10;&#10;Description automatically generated">
            <a:extLst>
              <a:ext uri="{FF2B5EF4-FFF2-40B4-BE49-F238E27FC236}">
                <a16:creationId xmlns:a16="http://schemas.microsoft.com/office/drawing/2014/main" xmlns="" id="{03FA700A-7BE1-1C4B-BE6C-D61AA83106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11" y="4193894"/>
            <a:ext cx="3607520" cy="131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72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xmlns="" id="{FC165305-DA68-4F50-846B-20ABA649B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6E10-0540-43B9-A3C1-93A0F90D8FC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Judul 1">
            <a:extLst>
              <a:ext uri="{FF2B5EF4-FFF2-40B4-BE49-F238E27FC236}">
                <a16:creationId xmlns:a16="http://schemas.microsoft.com/office/drawing/2014/main" xmlns="" id="{D59B9532-CCB1-0A49-A39E-046188BF2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636" y="909874"/>
            <a:ext cx="9878728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Fira Sans" panose="020B0503050000020004" pitchFamily="34" charset="0"/>
              </a:defRPr>
            </a:lvl1pPr>
          </a:lstStyle>
          <a:p>
            <a:r>
              <a:rPr lang="id-ID" dirty="0"/>
              <a:t>Klik untuk mengedit gaya judul Master</a:t>
            </a:r>
            <a:endParaRPr lang="en-US" dirty="0"/>
          </a:p>
        </p:txBody>
      </p:sp>
      <p:sp>
        <p:nvSpPr>
          <p:cNvPr id="8" name="Tampungan Konten 2">
            <a:extLst>
              <a:ext uri="{FF2B5EF4-FFF2-40B4-BE49-F238E27FC236}">
                <a16:creationId xmlns:a16="http://schemas.microsoft.com/office/drawing/2014/main" xmlns="" id="{614C621C-F289-3B47-A57F-CCF1C7C75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636" y="2383277"/>
            <a:ext cx="9878728" cy="34643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Fira Sans" panose="020B05030500000200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A84847D-87EB-EB49-9D5A-8576BAA4DB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92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140" b="20140"/>
          <a:stretch/>
        </p:blipFill>
        <p:spPr>
          <a:xfrm>
            <a:off x="9908811" y="0"/>
            <a:ext cx="4237345" cy="624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1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DF8592B3-013B-4B81-8691-3B5B374A8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636" y="909874"/>
            <a:ext cx="9878728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Fira Sans" panose="020B0503050000020004" pitchFamily="34" charset="0"/>
              </a:defRPr>
            </a:lvl1pPr>
          </a:lstStyle>
          <a:p>
            <a:r>
              <a:rPr lang="id-ID" dirty="0"/>
              <a:t>Klik untuk mengedit gaya judul Master</a:t>
            </a:r>
            <a:endParaRPr lang="en-US" dirty="0"/>
          </a:p>
        </p:txBody>
      </p:sp>
      <p:sp>
        <p:nvSpPr>
          <p:cNvPr id="3" name="Tampungan Konten 2">
            <a:extLst>
              <a:ext uri="{FF2B5EF4-FFF2-40B4-BE49-F238E27FC236}">
                <a16:creationId xmlns:a16="http://schemas.microsoft.com/office/drawing/2014/main" xmlns="" id="{E59F3E89-0C57-42C4-92CF-28725CD81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636" y="2383277"/>
            <a:ext cx="4589408" cy="34643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Fira Sans" panose="020B05030500000200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xmlns="" id="{FC165305-DA68-4F50-846B-20ABA649B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6E10-0540-43B9-A3C1-93A0F90D8FC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ampungan Konten 2">
            <a:extLst>
              <a:ext uri="{FF2B5EF4-FFF2-40B4-BE49-F238E27FC236}">
                <a16:creationId xmlns:a16="http://schemas.microsoft.com/office/drawing/2014/main" xmlns="" id="{230BF9F8-9994-1D4C-B819-B83008E5334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0" y="2383277"/>
            <a:ext cx="4939363" cy="34643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ira Sans" panose="020B05030500000200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AA553D4-2836-AF4E-8A1E-B7EE59656F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92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140" b="20140"/>
          <a:stretch/>
        </p:blipFill>
        <p:spPr>
          <a:xfrm>
            <a:off x="9908811" y="0"/>
            <a:ext cx="4237345" cy="624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5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DF8592B3-013B-4B81-8691-3B5B374A8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636" y="909874"/>
            <a:ext cx="9878728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Fira Sans" panose="020B0503050000020004" pitchFamily="34" charset="0"/>
              </a:defRPr>
            </a:lvl1pPr>
          </a:lstStyle>
          <a:p>
            <a:r>
              <a:rPr lang="id-ID" dirty="0"/>
              <a:t>Klik untuk mengedit gaya judul Master</a:t>
            </a:r>
            <a:endParaRPr lang="en-US" dirty="0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xmlns="" id="{FC165305-DA68-4F50-846B-20ABA649B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6E10-0540-43B9-A3C1-93A0F90D8FC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ampungan Konten 2">
            <a:extLst>
              <a:ext uri="{FF2B5EF4-FFF2-40B4-BE49-F238E27FC236}">
                <a16:creationId xmlns:a16="http://schemas.microsoft.com/office/drawing/2014/main" xmlns="" id="{C08B5B9D-9910-B445-A132-3CD020BCF79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87404" y="2383277"/>
            <a:ext cx="3017192" cy="34643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ira Sans" panose="020B05030500000200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ampungan Konten 2">
            <a:extLst>
              <a:ext uri="{FF2B5EF4-FFF2-40B4-BE49-F238E27FC236}">
                <a16:creationId xmlns:a16="http://schemas.microsoft.com/office/drawing/2014/main" xmlns="" id="{A8D1B173-1D0C-8049-BFE0-EA9ABCDBE95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156636" y="2383277"/>
            <a:ext cx="3017192" cy="34643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ira Sans" panose="020B05030500000200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ampungan Konten 2">
            <a:extLst>
              <a:ext uri="{FF2B5EF4-FFF2-40B4-BE49-F238E27FC236}">
                <a16:creationId xmlns:a16="http://schemas.microsoft.com/office/drawing/2014/main" xmlns="" id="{810DE28A-F916-5E49-80A2-E0A477D89A7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018172" y="2383277"/>
            <a:ext cx="3017192" cy="34643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Fira Sans" panose="020B05030500000200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91ADC5B-9DE7-3843-A074-6E3DA004D8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92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140" b="20140"/>
          <a:stretch/>
        </p:blipFill>
        <p:spPr>
          <a:xfrm>
            <a:off x="9908811" y="0"/>
            <a:ext cx="4237345" cy="624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500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32EFF84-FD85-49E5-A456-322BF9DE522E}"/>
              </a:ext>
            </a:extLst>
          </p:cNvPr>
          <p:cNvSpPr/>
          <p:nvPr userDrawn="1"/>
        </p:nvSpPr>
        <p:spPr>
          <a:xfrm>
            <a:off x="8576172" y="609605"/>
            <a:ext cx="3085017" cy="56387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Tampungan Nomor Slide 4">
            <a:extLst>
              <a:ext uri="{FF2B5EF4-FFF2-40B4-BE49-F238E27FC236}">
                <a16:creationId xmlns:a16="http://schemas.microsoft.com/office/drawing/2014/main" xmlns="" id="{175E19A7-09E4-4885-868B-BED66F2B6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6E10-0540-43B9-A3C1-93A0F90D8FC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Judul 1">
            <a:extLst>
              <a:ext uri="{FF2B5EF4-FFF2-40B4-BE49-F238E27FC236}">
                <a16:creationId xmlns:a16="http://schemas.microsoft.com/office/drawing/2014/main" xmlns="" id="{ABB7FB25-CEF8-AC4B-8899-D2867341C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922" y="909874"/>
            <a:ext cx="6474900" cy="18220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Fira Sans" panose="020B0503050000020004" pitchFamily="34" charset="0"/>
              </a:defRPr>
            </a:lvl1pPr>
          </a:lstStyle>
          <a:p>
            <a:r>
              <a:rPr lang="id-ID" dirty="0"/>
              <a:t>Klik untuk mengedit gaya judul Master</a:t>
            </a:r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xmlns="" id="{DD1E4899-B847-9D4A-9B89-7DFDC29DE7B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20922" y="2957513"/>
            <a:ext cx="6474216" cy="261937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Fira Sans" panose="020B05030500000200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xmlns="" id="{8B0D12CD-81B7-054C-85ED-495CEC8AA6D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843034" y="2669648"/>
            <a:ext cx="2551290" cy="31543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xmlns="" id="{E5EF1453-142E-5A45-B57A-742D03161D04}"/>
              </a:ext>
            </a:extLst>
          </p:cNvPr>
          <p:cNvSpPr txBox="1">
            <a:spLocks/>
          </p:cNvSpPr>
          <p:nvPr userDrawn="1"/>
        </p:nvSpPr>
        <p:spPr>
          <a:xfrm>
            <a:off x="8843034" y="1014977"/>
            <a:ext cx="2551288" cy="13669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US" sz="2200" b="1" i="0" dirty="0">
                <a:solidFill>
                  <a:schemeClr val="accent5"/>
                </a:solidFill>
                <a:latin typeface="Fira Sans" panose="020B0503050000020004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4523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hoto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mpungan Gambar 9">
            <a:extLst>
              <a:ext uri="{FF2B5EF4-FFF2-40B4-BE49-F238E27FC236}">
                <a16:creationId xmlns:a16="http://schemas.microsoft.com/office/drawing/2014/main" xmlns="" id="{A9EEAE8A-F6FC-431D-9098-00B31B5FB84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1" y="0"/>
            <a:ext cx="3849511" cy="62427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xmlns="" id="{806FC7F3-B357-40EF-9D68-1BE8D20AB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0" y="909874"/>
            <a:ext cx="6158564" cy="18220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Fira Sans" panose="020B0503050000020004" pitchFamily="34" charset="0"/>
              </a:defRPr>
            </a:lvl1pPr>
          </a:lstStyle>
          <a:p>
            <a:r>
              <a:rPr lang="id-ID" dirty="0"/>
              <a:t>Klik untuk mengedit gaya judul Master</a:t>
            </a:r>
            <a:endParaRPr lang="en-US" dirty="0"/>
          </a:p>
        </p:txBody>
      </p:sp>
      <p:sp>
        <p:nvSpPr>
          <p:cNvPr id="5" name="Tampungan Nomor Slide 4">
            <a:extLst>
              <a:ext uri="{FF2B5EF4-FFF2-40B4-BE49-F238E27FC236}">
                <a16:creationId xmlns:a16="http://schemas.microsoft.com/office/drawing/2014/main" xmlns="" id="{175E19A7-09E4-4885-868B-BED66F2B6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6E10-0540-43B9-A3C1-93A0F90D8F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D22301C1-10B1-0745-9670-E9E98F2D59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76800" y="2957513"/>
            <a:ext cx="6157913" cy="261937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Fira Sans" panose="020B05030500000200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1054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hoto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402CB37-4F69-B94D-8B4F-1242607C9C6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ampungan Gambar 9">
            <a:extLst>
              <a:ext uri="{FF2B5EF4-FFF2-40B4-BE49-F238E27FC236}">
                <a16:creationId xmlns:a16="http://schemas.microsoft.com/office/drawing/2014/main" xmlns="" id="{A9EEAE8A-F6FC-431D-9098-00B31B5FB84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1" y="0"/>
            <a:ext cx="3849511" cy="62427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xmlns="" id="{806FC7F3-B357-40EF-9D68-1BE8D20AB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0" y="909874"/>
            <a:ext cx="6158564" cy="18220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/>
                </a:solidFill>
                <a:latin typeface="Fira Sans" panose="020B0503050000020004" pitchFamily="34" charset="0"/>
              </a:defRPr>
            </a:lvl1pPr>
          </a:lstStyle>
          <a:p>
            <a:r>
              <a:rPr lang="id-ID" dirty="0"/>
              <a:t>Klik untuk mengedit gaya judul Master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D22301C1-10B1-0745-9670-E9E98F2D59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76800" y="2957513"/>
            <a:ext cx="6157913" cy="26193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xmlns="" id="{3C05AE84-769E-F548-8BA6-1C7D465E617C}"/>
              </a:ext>
            </a:extLst>
          </p:cNvPr>
          <p:cNvSpPr/>
          <p:nvPr userDrawn="1"/>
        </p:nvSpPr>
        <p:spPr>
          <a:xfrm flipH="1">
            <a:off x="0" y="6242755"/>
            <a:ext cx="12192000" cy="615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xmlns="" id="{EC1A8F88-687F-F24A-8A44-07356E8F7012}"/>
              </a:ext>
            </a:extLst>
          </p:cNvPr>
          <p:cNvSpPr/>
          <p:nvPr userDrawn="1"/>
        </p:nvSpPr>
        <p:spPr>
          <a:xfrm flipH="1">
            <a:off x="0" y="6242755"/>
            <a:ext cx="1162756" cy="6152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ampungan Nomor Slide 5">
            <a:extLst>
              <a:ext uri="{FF2B5EF4-FFF2-40B4-BE49-F238E27FC236}">
                <a16:creationId xmlns:a16="http://schemas.microsoft.com/office/drawing/2014/main" xmlns="" id="{BC33AD0B-FD42-8E46-9E4E-36825D84E5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6419"/>
            <a:ext cx="1162756" cy="2479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1" i="0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fld id="{B6B86E10-0540-43B9-A3C1-93A0F90D8FC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2E71EC6-5608-F348-B0D0-4CB3C812B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92347" y="6365662"/>
            <a:ext cx="988453" cy="35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02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hoto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Judul 1">
            <a:extLst>
              <a:ext uri="{FF2B5EF4-FFF2-40B4-BE49-F238E27FC236}">
                <a16:creationId xmlns:a16="http://schemas.microsoft.com/office/drawing/2014/main" xmlns="" id="{806FC7F3-B357-40EF-9D68-1BE8D20AB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922" y="909874"/>
            <a:ext cx="6158564" cy="18220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Fira Sans" panose="020B0503050000020004" pitchFamily="34" charset="0"/>
              </a:defRPr>
            </a:lvl1pPr>
          </a:lstStyle>
          <a:p>
            <a:r>
              <a:rPr lang="id-ID" dirty="0"/>
              <a:t>Klik untuk mengedit gaya judul Master</a:t>
            </a:r>
            <a:endParaRPr lang="en-US" dirty="0"/>
          </a:p>
        </p:txBody>
      </p:sp>
      <p:sp>
        <p:nvSpPr>
          <p:cNvPr id="5" name="Tampungan Nomor Slide 4">
            <a:extLst>
              <a:ext uri="{FF2B5EF4-FFF2-40B4-BE49-F238E27FC236}">
                <a16:creationId xmlns:a16="http://schemas.microsoft.com/office/drawing/2014/main" xmlns="" id="{175E19A7-09E4-4885-868B-BED66F2B6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6E10-0540-43B9-A3C1-93A0F90D8FC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D22301C1-10B1-0745-9670-E9E98F2D59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20922" y="2957513"/>
            <a:ext cx="6157913" cy="2619375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Fira Sans" panose="020B05030500000200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ampungan Gambar 9">
            <a:extLst>
              <a:ext uri="{FF2B5EF4-FFF2-40B4-BE49-F238E27FC236}">
                <a16:creationId xmlns:a16="http://schemas.microsoft.com/office/drawing/2014/main" xmlns="" id="{47CC3F4D-DF75-7F47-AB3E-1AB44F094B7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42961" y="0"/>
            <a:ext cx="3849511" cy="62427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Fira Sans" panose="020B05030500000200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799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hoto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1D13AD1-EE3C-2D47-849C-5B931BE110A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Judul 1">
            <a:extLst>
              <a:ext uri="{FF2B5EF4-FFF2-40B4-BE49-F238E27FC236}">
                <a16:creationId xmlns:a16="http://schemas.microsoft.com/office/drawing/2014/main" xmlns="" id="{806FC7F3-B357-40EF-9D68-1BE8D20AB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922" y="909874"/>
            <a:ext cx="6158564" cy="18220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d-ID" dirty="0"/>
              <a:t>Klik untuk mengedit gaya judul Master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D22301C1-10B1-0745-9670-E9E98F2D59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20922" y="2957513"/>
            <a:ext cx="6157913" cy="26193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ampungan Gambar 9">
            <a:extLst>
              <a:ext uri="{FF2B5EF4-FFF2-40B4-BE49-F238E27FC236}">
                <a16:creationId xmlns:a16="http://schemas.microsoft.com/office/drawing/2014/main" xmlns="" id="{47CC3F4D-DF75-7F47-AB3E-1AB44F094B7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42961" y="0"/>
            <a:ext cx="3849511" cy="62427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xmlns="" id="{5E044461-C8AC-2C44-9564-11DB463E5008}"/>
              </a:ext>
            </a:extLst>
          </p:cNvPr>
          <p:cNvSpPr/>
          <p:nvPr userDrawn="1"/>
        </p:nvSpPr>
        <p:spPr>
          <a:xfrm flipH="1">
            <a:off x="0" y="6242755"/>
            <a:ext cx="12192000" cy="615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xmlns="" id="{EB79D6B2-7CB5-2345-9BB6-8E4DD3F64F3D}"/>
              </a:ext>
            </a:extLst>
          </p:cNvPr>
          <p:cNvSpPr/>
          <p:nvPr userDrawn="1"/>
        </p:nvSpPr>
        <p:spPr>
          <a:xfrm flipH="1">
            <a:off x="0" y="6242755"/>
            <a:ext cx="1162756" cy="6152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ampungan Nomor Slide 5">
            <a:extLst>
              <a:ext uri="{FF2B5EF4-FFF2-40B4-BE49-F238E27FC236}">
                <a16:creationId xmlns:a16="http://schemas.microsoft.com/office/drawing/2014/main" xmlns="" id="{C2D46C1F-FCAB-2649-8067-52CAF37E69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6419"/>
            <a:ext cx="1162756" cy="2479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1" i="0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fld id="{B6B86E10-0540-43B9-A3C1-93A0F90D8FC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967C1C1-80E5-074F-BA44-A1BD556EB6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92347" y="6365662"/>
            <a:ext cx="988453" cy="35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47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G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DAE02E9-1EC1-0E47-B807-B6B0426663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768C16E-0183-404E-9480-2E4489D457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0875" y="2856169"/>
            <a:ext cx="3152205" cy="114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58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G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DAE02E9-1EC1-0E47-B807-B6B0426663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9124EA4-0469-394D-9541-AEE3352A67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0875" y="2856531"/>
            <a:ext cx="3152205" cy="114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52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blue shirts&#10;&#10;Description automatically generated with low confidence">
            <a:extLst>
              <a:ext uri="{FF2B5EF4-FFF2-40B4-BE49-F238E27FC236}">
                <a16:creationId xmlns:a16="http://schemas.microsoft.com/office/drawing/2014/main" xmlns="" id="{D8B179F5-7B57-C446-B89D-411B312905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937CB31-857B-6B4D-8C89-7D5900B1BA68}"/>
              </a:ext>
            </a:extLst>
          </p:cNvPr>
          <p:cNvSpPr/>
          <p:nvPr userDrawn="1"/>
        </p:nvSpPr>
        <p:spPr>
          <a:xfrm>
            <a:off x="319900" y="-1"/>
            <a:ext cx="4073195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3FA700A-7BE1-1C4B-BE6C-D61AA83106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832" y="5400620"/>
            <a:ext cx="2718728" cy="988117"/>
          </a:xfrm>
          <a:prstGeom prst="rect">
            <a:avLst/>
          </a:prstGeom>
        </p:spPr>
      </p:pic>
      <p:sp>
        <p:nvSpPr>
          <p:cNvPr id="5" name="Judul 1">
            <a:extLst>
              <a:ext uri="{FF2B5EF4-FFF2-40B4-BE49-F238E27FC236}">
                <a16:creationId xmlns:a16="http://schemas.microsoft.com/office/drawing/2014/main" xmlns="" id="{B6DD671A-B644-FC49-B54D-8D2AABB6A5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832" y="659409"/>
            <a:ext cx="3475330" cy="2213331"/>
          </a:xfrm>
          <a:prstGeom prst="rect">
            <a:avLst/>
          </a:prstGeom>
        </p:spPr>
        <p:txBody>
          <a:bodyPr/>
          <a:lstStyle>
            <a:lvl1pPr>
              <a:defRPr sz="4000" b="1" i="0" cap="none">
                <a:solidFill>
                  <a:schemeClr val="accent5"/>
                </a:solidFill>
                <a:latin typeface="Fira Sans" panose="020B0503050000020004" pitchFamily="34" charset="0"/>
              </a:defRPr>
            </a:lvl1pPr>
          </a:lstStyle>
          <a:p>
            <a:r>
              <a:rPr lang="id-ID" dirty="0" err="1"/>
              <a:t>Copy</a:t>
            </a:r>
            <a:r>
              <a:rPr lang="id-ID" dirty="0"/>
              <a:t> </a:t>
            </a:r>
            <a:r>
              <a:rPr lang="id-ID" dirty="0" err="1"/>
              <a:t>to</a:t>
            </a:r>
            <a:r>
              <a:rPr lang="id-ID" dirty="0"/>
              <a:t> </a:t>
            </a:r>
            <a:r>
              <a:rPr lang="id-ID" dirty="0" err="1"/>
              <a:t>go</a:t>
            </a:r>
            <a:r>
              <a:rPr lang="id-ID" dirty="0"/>
              <a:t> </a:t>
            </a:r>
            <a:r>
              <a:rPr lang="id-ID" dirty="0" err="1"/>
              <a:t>here</a:t>
            </a:r>
            <a:r>
              <a:rPr lang="id-ID" dirty="0"/>
              <a:t> </a:t>
            </a:r>
            <a:r>
              <a:rPr lang="id-ID" dirty="0" err="1"/>
              <a:t>about</a:t>
            </a:r>
            <a:r>
              <a:rPr lang="id-ID" dirty="0"/>
              <a:t> </a:t>
            </a:r>
            <a:r>
              <a:rPr lang="id-ID" dirty="0" err="1"/>
              <a:t>this</a:t>
            </a:r>
            <a:r>
              <a:rPr lang="id-ID" dirty="0"/>
              <a:t> </a:t>
            </a:r>
            <a:r>
              <a:rPr lang="id-ID" dirty="0" err="1"/>
              <a:t>lorem</a:t>
            </a:r>
            <a:endParaRPr lang="en-US" dirty="0"/>
          </a:p>
        </p:txBody>
      </p:sp>
      <p:sp>
        <p:nvSpPr>
          <p:cNvPr id="7" name="Subjudul 2">
            <a:extLst>
              <a:ext uri="{FF2B5EF4-FFF2-40B4-BE49-F238E27FC236}">
                <a16:creationId xmlns:a16="http://schemas.microsoft.com/office/drawing/2014/main" xmlns="" id="{CFC84B32-3CD1-9240-903F-B7D49C2BD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832" y="3532149"/>
            <a:ext cx="3132429" cy="6651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Fira Sans" panose="020B050305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 dirty="0"/>
              <a:t>Klik untuk mengedit gaya </a:t>
            </a:r>
            <a:r>
              <a:rPr lang="id-ID" dirty="0" err="1"/>
              <a:t>subjudul</a:t>
            </a:r>
            <a:r>
              <a:rPr lang="id-ID" dirty="0"/>
              <a:t> Master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811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- G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DAE02E9-1EC1-0E47-B807-B6B0426663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9124EA4-0469-394D-9541-AEE3352A67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0875" y="2545980"/>
            <a:ext cx="3152205" cy="1144938"/>
          </a:xfrm>
          <a:prstGeom prst="rect">
            <a:avLst/>
          </a:prstGeom>
        </p:spPr>
      </p:pic>
      <p:pic>
        <p:nvPicPr>
          <p:cNvPr id="3" name="Picture 2" descr="A picture containing kitchenware&#10;&#10;Description automatically generated">
            <a:extLst>
              <a:ext uri="{FF2B5EF4-FFF2-40B4-BE49-F238E27FC236}">
                <a16:creationId xmlns:a16="http://schemas.microsoft.com/office/drawing/2014/main" xmlns="" id="{6EB00E22-B4A8-444B-A771-D637F9A0D4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996" y="5280828"/>
            <a:ext cx="12970308" cy="756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83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1F6A8ED-10FA-F845-B8CC-7F1217623427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34E2C4D-1F55-1642-B998-01E425C6E4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40" b="20140"/>
          <a:stretch/>
        </p:blipFill>
        <p:spPr>
          <a:xfrm>
            <a:off x="9488558" y="-618920"/>
            <a:ext cx="5077852" cy="7478296"/>
          </a:xfrm>
          <a:prstGeom prst="rect">
            <a:avLst/>
          </a:prstGeom>
        </p:spPr>
      </p:pic>
      <p:sp>
        <p:nvSpPr>
          <p:cNvPr id="5" name="Judul 1">
            <a:extLst>
              <a:ext uri="{FF2B5EF4-FFF2-40B4-BE49-F238E27FC236}">
                <a16:creationId xmlns:a16="http://schemas.microsoft.com/office/drawing/2014/main" xmlns="" id="{B6DD671A-B644-FC49-B54D-8D2AABB6A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10" y="1055649"/>
            <a:ext cx="6330842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accent5"/>
                </a:solidFill>
                <a:latin typeface="Fira Sans" panose="020B0503050000020004" pitchFamily="34" charset="0"/>
              </a:defRPr>
            </a:lvl1pPr>
          </a:lstStyle>
          <a:p>
            <a:r>
              <a:rPr lang="id-ID" dirty="0"/>
              <a:t>Klik untuk mengedit gaya judul Master</a:t>
            </a:r>
            <a:endParaRPr lang="en-US" dirty="0"/>
          </a:p>
        </p:txBody>
      </p:sp>
      <p:sp>
        <p:nvSpPr>
          <p:cNvPr id="7" name="Subjudul 2">
            <a:extLst>
              <a:ext uri="{FF2B5EF4-FFF2-40B4-BE49-F238E27FC236}">
                <a16:creationId xmlns:a16="http://schemas.microsoft.com/office/drawing/2014/main" xmlns="" id="{CFC84B32-3CD1-9240-903F-B7D49C2BD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210" y="2575613"/>
            <a:ext cx="5420139" cy="6651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Fira Sans" panose="020B050305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 dirty="0"/>
              <a:t>Klik untuk mengedit gaya </a:t>
            </a:r>
            <a:r>
              <a:rPr lang="id-ID" dirty="0" err="1"/>
              <a:t>subjudul</a:t>
            </a:r>
            <a:r>
              <a:rPr lang="id-ID" dirty="0"/>
              <a:t> Master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3FA700A-7BE1-1C4B-BE6C-D61AA83106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351" y="4193894"/>
            <a:ext cx="3605239" cy="131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96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BFEB7B2-6D3E-6F47-AEAE-ECF50D9CB0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xmlns="" id="{357D60BE-B0F1-4F8C-A43D-91C55591F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93407"/>
            <a:ext cx="9144000" cy="6651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Fira Sans" panose="020B050305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 dirty="0"/>
              <a:t>Klik untuk mengedit gaya </a:t>
            </a:r>
            <a:r>
              <a:rPr lang="id-ID" dirty="0" err="1"/>
              <a:t>subjudul</a:t>
            </a:r>
            <a:r>
              <a:rPr lang="id-ID" dirty="0"/>
              <a:t> Master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BD1E9FC-719F-8546-AC35-1006ECAE18BF}"/>
              </a:ext>
            </a:extLst>
          </p:cNvPr>
          <p:cNvSpPr/>
          <p:nvPr userDrawn="1"/>
        </p:nvSpPr>
        <p:spPr>
          <a:xfrm>
            <a:off x="0" y="5983112"/>
            <a:ext cx="12192000" cy="874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3">
            <a:extLst>
              <a:ext uri="{FF2B5EF4-FFF2-40B4-BE49-F238E27FC236}">
                <a16:creationId xmlns:a16="http://schemas.microsoft.com/office/drawing/2014/main" xmlns="" id="{788A513C-6522-F84A-AE46-04F091067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828799"/>
            <a:ext cx="9144000" cy="2460625"/>
          </a:xfrm>
          <a:prstGeom prst="rect">
            <a:avLst/>
          </a:prstGeom>
        </p:spPr>
        <p:txBody>
          <a:bodyPr/>
          <a:lstStyle>
            <a:lvl1pPr algn="ctr">
              <a:defRPr sz="6000" b="1" i="0">
                <a:solidFill>
                  <a:schemeClr val="accent5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A84D259-3D25-3043-ACB8-370897924A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2079" y="6177398"/>
            <a:ext cx="1328681" cy="482601"/>
          </a:xfrm>
          <a:prstGeom prst="rect">
            <a:avLst/>
          </a:prstGeom>
        </p:spPr>
      </p:pic>
      <p:sp>
        <p:nvSpPr>
          <p:cNvPr id="11" name="Tampungan Nomor Slide 5">
            <a:extLst>
              <a:ext uri="{FF2B5EF4-FFF2-40B4-BE49-F238E27FC236}">
                <a16:creationId xmlns:a16="http://schemas.microsoft.com/office/drawing/2014/main" xmlns="" id="{873E56F4-9AE3-C047-857C-2EFB7AC22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6419"/>
            <a:ext cx="1162756" cy="2479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1" i="0">
                <a:solidFill>
                  <a:schemeClr val="accent1"/>
                </a:solidFill>
                <a:latin typeface="Fira Sans" panose="020B0503050000020004" pitchFamily="34" charset="0"/>
              </a:defRPr>
            </a:lvl1pPr>
          </a:lstStyle>
          <a:p>
            <a:fld id="{B6B86E10-0540-43B9-A3C1-93A0F90D8F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037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mpungan Tanggal 3">
            <a:extLst>
              <a:ext uri="{FF2B5EF4-FFF2-40B4-BE49-F238E27FC236}">
                <a16:creationId xmlns:a16="http://schemas.microsoft.com/office/drawing/2014/main" xmlns="" id="{EE4B72FA-5A04-468E-9BC3-346FD954ED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xmlns="" id="{496DFFF8-7CDB-4A96-B6B5-FFF09A5BA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xmlns="" id="{464461D5-8588-4035-B897-74DD9BB2D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6E10-0540-43B9-A3C1-93A0F90D8F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BFEB7B2-6D3E-6F47-AEAE-ECF50D9CB0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xmlns="" id="{357D60BE-B0F1-4F8C-A43D-91C55591F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40623"/>
            <a:ext cx="9144000" cy="6651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Fira Sans" panose="020B050305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 dirty="0"/>
              <a:t>Klik untuk mengedit gaya </a:t>
            </a:r>
            <a:r>
              <a:rPr lang="id-ID" dirty="0" err="1"/>
              <a:t>subjudul</a:t>
            </a:r>
            <a:r>
              <a:rPr lang="id-ID" dirty="0"/>
              <a:t> Master</a:t>
            </a:r>
            <a:endParaRPr lang="en-US" dirty="0"/>
          </a:p>
        </p:txBody>
      </p:sp>
      <p:sp>
        <p:nvSpPr>
          <p:cNvPr id="11" name="Title 13">
            <a:extLst>
              <a:ext uri="{FF2B5EF4-FFF2-40B4-BE49-F238E27FC236}">
                <a16:creationId xmlns:a16="http://schemas.microsoft.com/office/drawing/2014/main" xmlns="" id="{146535CD-9E5B-A24D-BCEC-A0F0A9CEF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828799"/>
            <a:ext cx="9144000" cy="2460625"/>
          </a:xfrm>
          <a:prstGeom prst="rect">
            <a:avLst/>
          </a:prstGeom>
        </p:spPr>
        <p:txBody>
          <a:bodyPr/>
          <a:lstStyle>
            <a:lvl1pPr algn="ctr">
              <a:defRPr sz="6000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1D0AF88-D256-CD4A-8D06-C4FC0ABA7536}"/>
              </a:ext>
            </a:extLst>
          </p:cNvPr>
          <p:cNvSpPr/>
          <p:nvPr userDrawn="1"/>
        </p:nvSpPr>
        <p:spPr>
          <a:xfrm>
            <a:off x="0" y="5983112"/>
            <a:ext cx="12192000" cy="8748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5C55DC4-5032-714D-AC0E-25A03795C5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2080" y="6177399"/>
            <a:ext cx="1327839" cy="48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9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mpungan Tanggal 3">
            <a:extLst>
              <a:ext uri="{FF2B5EF4-FFF2-40B4-BE49-F238E27FC236}">
                <a16:creationId xmlns:a16="http://schemas.microsoft.com/office/drawing/2014/main" xmlns="" id="{EE4B72FA-5A04-468E-9BC3-346FD954ED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xmlns="" id="{496DFFF8-7CDB-4A96-B6B5-FFF09A5BA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xmlns="" id="{464461D5-8588-4035-B897-74DD9BB2D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6E10-0540-43B9-A3C1-93A0F90D8F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BFEB7B2-6D3E-6F47-AEAE-ECF50D9CB0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xmlns="" id="{357D60BE-B0F1-4F8C-A43D-91C55591F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40623"/>
            <a:ext cx="9144000" cy="6651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Fira Sans" panose="020B050305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 dirty="0"/>
              <a:t>Klik untuk mengedit gaya </a:t>
            </a:r>
            <a:r>
              <a:rPr lang="id-ID" dirty="0" err="1"/>
              <a:t>subjudul</a:t>
            </a:r>
            <a:r>
              <a:rPr lang="id-ID" dirty="0"/>
              <a:t> Master</a:t>
            </a:r>
            <a:endParaRPr lang="en-US" dirty="0"/>
          </a:p>
        </p:txBody>
      </p:sp>
      <p:sp>
        <p:nvSpPr>
          <p:cNvPr id="11" name="Title 13">
            <a:extLst>
              <a:ext uri="{FF2B5EF4-FFF2-40B4-BE49-F238E27FC236}">
                <a16:creationId xmlns:a16="http://schemas.microsoft.com/office/drawing/2014/main" xmlns="" id="{1E3DA65D-68CB-6D4C-B49C-073CC9AFD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828799"/>
            <a:ext cx="9144000" cy="2460625"/>
          </a:xfrm>
          <a:prstGeom prst="rect">
            <a:avLst/>
          </a:prstGeom>
        </p:spPr>
        <p:txBody>
          <a:bodyPr/>
          <a:lstStyle>
            <a:lvl1pPr algn="ctr">
              <a:defRPr sz="6000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9A25B86-5874-7E4D-99A2-049969388E34}"/>
              </a:ext>
            </a:extLst>
          </p:cNvPr>
          <p:cNvSpPr/>
          <p:nvPr userDrawn="1"/>
        </p:nvSpPr>
        <p:spPr>
          <a:xfrm>
            <a:off x="0" y="5983112"/>
            <a:ext cx="12192000" cy="8748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79600D8-98C3-914A-9613-943EEEFAAB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2080" y="6177399"/>
            <a:ext cx="1327839" cy="48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63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mpungan Tanggal 3">
            <a:extLst>
              <a:ext uri="{FF2B5EF4-FFF2-40B4-BE49-F238E27FC236}">
                <a16:creationId xmlns:a16="http://schemas.microsoft.com/office/drawing/2014/main" xmlns="" id="{EE4B72FA-5A04-468E-9BC3-346FD954ED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ampungan Kaki 4">
            <a:extLst>
              <a:ext uri="{FF2B5EF4-FFF2-40B4-BE49-F238E27FC236}">
                <a16:creationId xmlns:a16="http://schemas.microsoft.com/office/drawing/2014/main" xmlns="" id="{496DFFF8-7CDB-4A96-B6B5-FFF09A5BA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xmlns="" id="{464461D5-8588-4035-B897-74DD9BB2D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6E10-0540-43B9-A3C1-93A0F90D8FC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BFEB7B2-6D3E-6F47-AEAE-ECF50D9CB0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judul 2">
            <a:extLst>
              <a:ext uri="{FF2B5EF4-FFF2-40B4-BE49-F238E27FC236}">
                <a16:creationId xmlns:a16="http://schemas.microsoft.com/office/drawing/2014/main" xmlns="" id="{357D60BE-B0F1-4F8C-A43D-91C55591F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40623"/>
            <a:ext cx="9144000" cy="6651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Fira Sans" panose="020B050305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d-ID" dirty="0"/>
              <a:t>Klik untuk mengedit gaya </a:t>
            </a:r>
            <a:r>
              <a:rPr lang="id-ID" dirty="0" err="1"/>
              <a:t>subjudul</a:t>
            </a:r>
            <a:r>
              <a:rPr lang="id-ID" dirty="0"/>
              <a:t> Master</a:t>
            </a:r>
            <a:endParaRPr lang="en-US" dirty="0"/>
          </a:p>
        </p:txBody>
      </p:sp>
      <p:sp>
        <p:nvSpPr>
          <p:cNvPr id="11" name="Title 13">
            <a:extLst>
              <a:ext uri="{FF2B5EF4-FFF2-40B4-BE49-F238E27FC236}">
                <a16:creationId xmlns:a16="http://schemas.microsoft.com/office/drawing/2014/main" xmlns="" id="{D5FEEC09-7748-5540-B5FD-A6B660DEB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828799"/>
            <a:ext cx="9144000" cy="2460625"/>
          </a:xfrm>
          <a:prstGeom prst="rect">
            <a:avLst/>
          </a:prstGeom>
        </p:spPr>
        <p:txBody>
          <a:bodyPr/>
          <a:lstStyle>
            <a:lvl1pPr algn="ctr">
              <a:defRPr sz="6000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F39E353-D429-F946-879E-87F850C102E6}"/>
              </a:ext>
            </a:extLst>
          </p:cNvPr>
          <p:cNvSpPr/>
          <p:nvPr userDrawn="1"/>
        </p:nvSpPr>
        <p:spPr>
          <a:xfrm>
            <a:off x="0" y="5983112"/>
            <a:ext cx="12192000" cy="8748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411C6BB-975E-154D-BF9B-8CB2E4F835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2080" y="6177399"/>
            <a:ext cx="1327839" cy="48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64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8EFD56F8-FA08-9B4F-B58A-C92C95E448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83288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BD1E9FC-719F-8546-AC35-1006ECAE18BF}"/>
              </a:ext>
            </a:extLst>
          </p:cNvPr>
          <p:cNvSpPr/>
          <p:nvPr userDrawn="1"/>
        </p:nvSpPr>
        <p:spPr>
          <a:xfrm>
            <a:off x="0" y="5983112"/>
            <a:ext cx="12192000" cy="8748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3">
            <a:extLst>
              <a:ext uri="{FF2B5EF4-FFF2-40B4-BE49-F238E27FC236}">
                <a16:creationId xmlns:a16="http://schemas.microsoft.com/office/drawing/2014/main" xmlns="" id="{788A513C-6522-F84A-AE46-04F091067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828799"/>
            <a:ext cx="9144000" cy="2460625"/>
          </a:xfrm>
          <a:prstGeom prst="rect">
            <a:avLst/>
          </a:prstGeom>
        </p:spPr>
        <p:txBody>
          <a:bodyPr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1F23D0C-9F89-294B-973D-415676DC8A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2080" y="6177399"/>
            <a:ext cx="1327839" cy="48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02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34E2C4D-1F55-1642-B998-01E425C6E4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40" b="20140"/>
          <a:stretch/>
        </p:blipFill>
        <p:spPr>
          <a:xfrm>
            <a:off x="9908811" y="0"/>
            <a:ext cx="4237345" cy="6240455"/>
          </a:xfrm>
          <a:prstGeom prst="rect">
            <a:avLst/>
          </a:prstGeom>
        </p:spPr>
      </p:pic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xmlns="" id="{FC165305-DA68-4F50-846B-20ABA649B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6E10-0540-43B9-A3C1-93A0F90D8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72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6">
            <a:extLst>
              <a:ext uri="{FF2B5EF4-FFF2-40B4-BE49-F238E27FC236}">
                <a16:creationId xmlns:a16="http://schemas.microsoft.com/office/drawing/2014/main" xmlns="" id="{B82932E5-3129-483C-B1DB-2B34B3C8B555}"/>
              </a:ext>
            </a:extLst>
          </p:cNvPr>
          <p:cNvSpPr/>
          <p:nvPr/>
        </p:nvSpPr>
        <p:spPr>
          <a:xfrm flipH="1">
            <a:off x="0" y="6242755"/>
            <a:ext cx="12192000" cy="6152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xmlns="" id="{B97D8A99-0724-42CD-AA87-1132F138804A}"/>
              </a:ext>
            </a:extLst>
          </p:cNvPr>
          <p:cNvSpPr/>
          <p:nvPr/>
        </p:nvSpPr>
        <p:spPr>
          <a:xfrm flipH="1">
            <a:off x="0" y="6242755"/>
            <a:ext cx="1162756" cy="6152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ampungan Nomor Slide 5">
            <a:extLst>
              <a:ext uri="{FF2B5EF4-FFF2-40B4-BE49-F238E27FC236}">
                <a16:creationId xmlns:a16="http://schemas.microsoft.com/office/drawing/2014/main" xmlns="" id="{EFD4BCD8-C0AB-4BE2-9873-33BCEE4409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6419"/>
            <a:ext cx="1162756" cy="2479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1" i="0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fld id="{B6B86E10-0540-43B9-A3C1-93A0F90D8FC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FBA01D23-C27C-CB49-BDF3-8FFDEF1D5CEE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347" y="6365548"/>
            <a:ext cx="988453" cy="35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8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2" r:id="rId2"/>
    <p:sldLayoutId id="2147483691" r:id="rId3"/>
    <p:sldLayoutId id="2147483649" r:id="rId4"/>
    <p:sldLayoutId id="2147483677" r:id="rId5"/>
    <p:sldLayoutId id="2147483678" r:id="rId6"/>
    <p:sldLayoutId id="2147483679" r:id="rId7"/>
    <p:sldLayoutId id="2147483684" r:id="rId8"/>
    <p:sldLayoutId id="2147483683" r:id="rId9"/>
    <p:sldLayoutId id="2147483650" r:id="rId10"/>
    <p:sldLayoutId id="2147483681" r:id="rId11"/>
    <p:sldLayoutId id="2147483682" r:id="rId12"/>
    <p:sldLayoutId id="2147483658" r:id="rId13"/>
    <p:sldLayoutId id="2147483675" r:id="rId14"/>
    <p:sldLayoutId id="2147483685" r:id="rId15"/>
    <p:sldLayoutId id="2147483680" r:id="rId16"/>
    <p:sldLayoutId id="2147483686" r:id="rId17"/>
    <p:sldLayoutId id="2147483687" r:id="rId18"/>
    <p:sldLayoutId id="2147483688" r:id="rId19"/>
    <p:sldLayoutId id="2147483689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 baseline="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8AC376-DC9F-6D45-B5DE-518BDDD7E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209" y="1055649"/>
            <a:ext cx="7340847" cy="1325563"/>
          </a:xfrm>
        </p:spPr>
        <p:txBody>
          <a:bodyPr/>
          <a:lstStyle/>
          <a:p>
            <a:r>
              <a:rPr lang="en-US" dirty="0" smtClean="0"/>
              <a:t>Discovering your Vision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5BC9CD8-2DC5-B240-ADA1-5CDE3346EE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Step 1 in building your endowment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117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A72614-945D-EA42-AF77-C186A9911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044" y="909874"/>
            <a:ext cx="986132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E06425"/>
                </a:solidFill>
              </a:rPr>
              <a:t>Your Dreams</a:t>
            </a:r>
            <a:endParaRPr lang="en-US" dirty="0">
              <a:solidFill>
                <a:srgbClr val="E06425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8F6DE08-E525-2045-8A50-7E0F6EF9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6E10-0540-43B9-A3C1-93A0F90D8FCC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81914" y="1609086"/>
            <a:ext cx="8419435" cy="1123712"/>
          </a:xfrm>
          <a:prstGeom prst="roundRect">
            <a:avLst/>
          </a:prstGeom>
          <a:solidFill>
            <a:srgbClr val="6D6E7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What would you do if someone gave you $1 million today in an estate gift, which would produce $40,000 to $50,000 per year for ministry in an endowment? What ministries would the church make happen? </a:t>
            </a:r>
            <a:endParaRPr lang="en-US" sz="2000" dirty="0" smtClean="0">
              <a:solidFill>
                <a:srgbClr val="FFFFFF"/>
              </a:solidFill>
              <a:latin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1914" y="2889849"/>
            <a:ext cx="8419435" cy="3188734"/>
          </a:xfrm>
          <a:prstGeom prst="rect">
            <a:avLst/>
          </a:prstGeom>
          <a:noFill/>
          <a:ln w="38100">
            <a:solidFill>
              <a:srgbClr val="E064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46350" y="3043494"/>
            <a:ext cx="8290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Examples: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Start a new ministry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Scholarships for youth to attend camp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Outreach to local school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Start community food bank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238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A72614-945D-EA42-AF77-C186A9911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044" y="909874"/>
            <a:ext cx="986132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Your mission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8F6DE08-E525-2045-8A50-7E0F6EF9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6E10-0540-43B9-A3C1-93A0F90D8FCC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81914" y="1541957"/>
            <a:ext cx="7818954" cy="783193"/>
          </a:xfrm>
          <a:prstGeom prst="roundRect">
            <a:avLst/>
          </a:prstGeom>
          <a:solidFill>
            <a:srgbClr val="6D6E7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Why does your church/organization exist? What would happen in the community if your church ceased to exist? </a:t>
            </a:r>
            <a:endParaRPr lang="en-US" sz="2000" dirty="0">
              <a:solidFill>
                <a:srgbClr val="FFFFFF"/>
              </a:solidFill>
              <a:latin typeface="Fira Sans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81914" y="2449901"/>
            <a:ext cx="8419435" cy="3628681"/>
          </a:xfrm>
          <a:prstGeom prst="rect">
            <a:avLst/>
          </a:prstGeom>
          <a:noFill/>
          <a:ln w="38100">
            <a:solidFill>
              <a:srgbClr val="006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67246" y="2541747"/>
            <a:ext cx="8290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Examples: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Make disciples of Jesus Christ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Provide food and clothing to underserved in our community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Provide a safe place for youth</a:t>
            </a:r>
          </a:p>
          <a:p>
            <a:pPr lvl="1"/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936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A72614-945D-EA42-AF77-C186A9911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044" y="909874"/>
            <a:ext cx="986132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FBBD1A"/>
                </a:solidFill>
              </a:rPr>
              <a:t>Your Vision</a:t>
            </a:r>
            <a:br>
              <a:rPr lang="en-US" dirty="0" smtClean="0">
                <a:solidFill>
                  <a:srgbClr val="FBBD1A"/>
                </a:solidFill>
              </a:rPr>
            </a:br>
            <a:endParaRPr lang="en-US" dirty="0">
              <a:solidFill>
                <a:srgbClr val="FBBD1A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44861982"/>
              </p:ext>
            </p:extLst>
          </p:nvPr>
        </p:nvGraphicFramePr>
        <p:xfrm>
          <a:off x="1175400" y="2358439"/>
          <a:ext cx="9859964" cy="377494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464991"/>
                <a:gridCol w="2464991"/>
                <a:gridCol w="2464991"/>
                <a:gridCol w="2464991"/>
              </a:tblGrid>
              <a:tr h="715769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Year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BBD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Years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BBD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Years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BBD1A"/>
                    </a:solidFill>
                  </a:tcPr>
                </a:tc>
              </a:tr>
              <a:tr h="764793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 in Community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 free summer program for youth</a:t>
                      </a:r>
                      <a:endParaRPr lang="en-US" sz="1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764793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Key Ministries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 a partnership with a local school</a:t>
                      </a:r>
                      <a:endParaRPr lang="en-US" sz="1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 free</a:t>
                      </a:r>
                      <a:r>
                        <a:rPr lang="en-US" sz="10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books for each child in the elementary school</a:t>
                      </a:r>
                      <a:endParaRPr lang="en-US" sz="1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764793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</a:t>
                      </a:r>
                      <a:r>
                        <a:rPr lang="en-US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Goals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Endowment reaches</a:t>
                      </a:r>
                      <a:r>
                        <a:rPr lang="en-US" sz="10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$100,000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Church budget is met</a:t>
                      </a:r>
                      <a:endParaRPr lang="en-US" sz="1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Endowment reaches</a:t>
                      </a:r>
                      <a:r>
                        <a:rPr lang="en-US" sz="10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$250,000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Endowment is used to fund ministry</a:t>
                      </a:r>
                      <a:endParaRPr lang="en-US" sz="1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764793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Operational Goals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Endowment committee</a:t>
                      </a:r>
                      <a:r>
                        <a:rPr lang="en-US" sz="1000" i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is recruited and trained</a:t>
                      </a:r>
                      <a:endParaRPr lang="en-US" sz="1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0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8F6DE08-E525-2045-8A50-7E0F6EF9F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86E10-0540-43B9-A3C1-93A0F90D8FCC}" type="slidenum">
              <a:rPr lang="en-US" smtClean="0"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81914" y="1643208"/>
            <a:ext cx="6765236" cy="442674"/>
          </a:xfrm>
          <a:prstGeom prst="roundRect">
            <a:avLst/>
          </a:prstGeom>
          <a:solidFill>
            <a:srgbClr val="6D6E7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Fira Sans" panose="020B0503050000020004" pitchFamily="34" charset="0"/>
                <a:cs typeface="Arial" panose="020B0604020202020204" pitchFamily="34" charset="0"/>
              </a:rPr>
              <a:t>Key milestones for reaching your dreams</a:t>
            </a:r>
            <a:endParaRPr lang="en-US" sz="2000" dirty="0">
              <a:solidFill>
                <a:srgbClr val="FFFFFF"/>
              </a:solidFill>
              <a:latin typeface="Fira Sans" panose="020B050305000002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8789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Office">
  <a:themeElements>
    <a:clrScheme name="Custom 2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97D"/>
      </a:accent1>
      <a:accent2>
        <a:srgbClr val="E06424"/>
      </a:accent2>
      <a:accent3>
        <a:srgbClr val="1093CF"/>
      </a:accent3>
      <a:accent4>
        <a:srgbClr val="2CB8C3"/>
      </a:accent4>
      <a:accent5>
        <a:srgbClr val="FBBD1A"/>
      </a:accent5>
      <a:accent6>
        <a:srgbClr val="6D6E71"/>
      </a:accent6>
      <a:hlink>
        <a:srgbClr val="00697C"/>
      </a:hlink>
      <a:folHlink>
        <a:srgbClr val="DF632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B98EC4FD602C4C89696ACA9EF279B5" ma:contentTypeVersion="14" ma:contentTypeDescription="Create a new document." ma:contentTypeScope="" ma:versionID="e580a69af65a3417c7d7d969024f16d7">
  <xsd:schema xmlns:xsd="http://www.w3.org/2001/XMLSchema" xmlns:xs="http://www.w3.org/2001/XMLSchema" xmlns:p="http://schemas.microsoft.com/office/2006/metadata/properties" xmlns:ns2="cd116149-9ca3-4376-8593-55d7493653d8" xmlns:ns3="34170845-ae1d-48bb-bfc8-390ac15aaed4" targetNamespace="http://schemas.microsoft.com/office/2006/metadata/properties" ma:root="true" ma:fieldsID="2ce696f4762d3252077dae9821725151" ns2:_="" ns3:_="">
    <xsd:import namespace="cd116149-9ca3-4376-8593-55d7493653d8"/>
    <xsd:import namespace="34170845-ae1d-48bb-bfc8-390ac15aaed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Da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116149-9ca3-4376-8593-55d7493653d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170845-ae1d-48bb-bfc8-390ac15aae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" ma:index="20" nillable="true" ma:displayName="Date" ma:format="DateOnly" ma:internalName="Date">
      <xsd:simpleType>
        <xsd:restriction base="dms:DateTime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34170845-ae1d-48bb-bfc8-390ac15aaed4" xsi:nil="true"/>
  </documentManagement>
</p:properties>
</file>

<file path=customXml/itemProps1.xml><?xml version="1.0" encoding="utf-8"?>
<ds:datastoreItem xmlns:ds="http://schemas.openxmlformats.org/officeDocument/2006/customXml" ds:itemID="{4D767D7C-63FA-43BD-B461-5FC36FC3FB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116149-9ca3-4376-8593-55d7493653d8"/>
    <ds:schemaRef ds:uri="34170845-ae1d-48bb-bfc8-390ac15aae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C18BE4C-65CC-40D8-9C8E-8C0DD12D0E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B8C276-33A9-4CDE-B475-FBC51CD8A7F1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34170845-ae1d-48bb-bfc8-390ac15aaed4"/>
    <ds:schemaRef ds:uri="cd116149-9ca3-4376-8593-55d7493653d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190</Words>
  <Application>Microsoft Office PowerPoint</Application>
  <PresentationFormat>Widescreen</PresentationFormat>
  <Paragraphs>36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Fira Sans</vt:lpstr>
      <vt:lpstr>Arial</vt:lpstr>
      <vt:lpstr>Calibri</vt:lpstr>
      <vt:lpstr>Montserrat</vt:lpstr>
      <vt:lpstr>Tema Office</vt:lpstr>
      <vt:lpstr>Discovering your Vision</vt:lpstr>
      <vt:lpstr>Your Dreams</vt:lpstr>
      <vt:lpstr>Your mission</vt:lpstr>
      <vt:lpstr>Your Vision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Presentasi PowerPoint</dc:title>
  <dc:creator>USER</dc:creator>
  <cp:lastModifiedBy>joanna</cp:lastModifiedBy>
  <cp:revision>252</cp:revision>
  <dcterms:created xsi:type="dcterms:W3CDTF">2020-03-25T15:19:31Z</dcterms:created>
  <dcterms:modified xsi:type="dcterms:W3CDTF">2022-05-04T14:35:19Z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0x0101001FB98EC4FD602C4C89696ACA9EF279B5</vt:lpwstr>
  </property>
</Properties>
</file>